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3" r:id="rId2"/>
    <p:sldId id="278" r:id="rId3"/>
    <p:sldId id="261" r:id="rId4"/>
    <p:sldId id="303" r:id="rId5"/>
    <p:sldId id="259" r:id="rId6"/>
    <p:sldId id="280" r:id="rId7"/>
    <p:sldId id="281" r:id="rId8"/>
    <p:sldId id="282" r:id="rId9"/>
    <p:sldId id="283" r:id="rId10"/>
    <p:sldId id="284" r:id="rId11"/>
    <p:sldId id="285" r:id="rId12"/>
    <p:sldId id="287" r:id="rId13"/>
    <p:sldId id="288" r:id="rId14"/>
    <p:sldId id="289" r:id="rId15"/>
    <p:sldId id="286" r:id="rId16"/>
    <p:sldId id="290" r:id="rId17"/>
    <p:sldId id="304" r:id="rId18"/>
    <p:sldId id="293" r:id="rId19"/>
    <p:sldId id="305" r:id="rId20"/>
    <p:sldId id="295" r:id="rId21"/>
    <p:sldId id="296" r:id="rId22"/>
    <p:sldId id="297" r:id="rId23"/>
    <p:sldId id="298" r:id="rId24"/>
    <p:sldId id="299" r:id="rId25"/>
    <p:sldId id="300" r:id="rId26"/>
    <p:sldId id="301" r:id="rId27"/>
    <p:sldId id="302" r:id="rId28"/>
    <p:sldId id="291" r:id="rId29"/>
    <p:sldId id="260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91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70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3085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>
            <a:extLst>
              <a:ext uri="{FF2B5EF4-FFF2-40B4-BE49-F238E27FC236}">
                <a16:creationId xmlns:a16="http://schemas.microsoft.com/office/drawing/2014/main" id="{73D61490-FCA6-0E24-7684-6D09482427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224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游戏机, 食物, 标志, 街道&#10;&#10;描述已自动生成">
            <a:extLst>
              <a:ext uri="{FF2B5EF4-FFF2-40B4-BE49-F238E27FC236}">
                <a16:creationId xmlns:a16="http://schemas.microsoft.com/office/drawing/2014/main" id="{3FB9EF88-0139-E82E-ADB6-FF95E54A28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64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背景图案&#10;&#10;描述已自动生成">
            <a:extLst>
              <a:ext uri="{FF2B5EF4-FFF2-40B4-BE49-F238E27FC236}">
                <a16:creationId xmlns:a16="http://schemas.microsoft.com/office/drawing/2014/main" id="{14D22AD3-5D9D-715A-F6B2-BF2FE2B900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06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文本, 背景图案&#10;&#10;描述已自动生成">
            <a:extLst>
              <a:ext uri="{FF2B5EF4-FFF2-40B4-BE49-F238E27FC236}">
                <a16:creationId xmlns:a16="http://schemas.microsoft.com/office/drawing/2014/main" id="{7C3A2F44-69DF-4BF8-EB7C-32D8A73FEF9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9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  <p:sldLayoutId id="2147483666" r:id="rId3"/>
    <p:sldLayoutId id="214748366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6561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4BAC7-3516-601E-9B7E-AE87D47F6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88FC01F8-F417-FD76-9506-F46A028A1DD4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E09C08-27B1-9B29-B24B-B29F0338B33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十月段考成绩讲评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进步之星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蔡锦程 马彬智 邓　喆 马　俊 刘啟恒 孙景怡 李文婷 付子希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李思涵 邹晓岚 罗碧香 程宇新 邓海瑞 张茹心 崔哲灏 刘　响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谭紫嫣 陶凌峰 严依萌 白书贤 蔡　晨 白思琪 蔡雨佳 李辉耀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易　繁 白　洋 廖雅雯 肖毅成 徐　奕 蔡均宇 朱城锴 汪季岍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8012F6-4A5D-B03F-B7D5-A6A1E7FC3B02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3313060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D0CCB-EF96-FF4B-550B-2F677F758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1304A5-FA18-81D9-E3B7-19026536121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2EAD5D9-966E-DA53-21D5-8FBD33CB3D3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高三三次平均成绩与高二市质检比较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进步之星</a:t>
            </a:r>
          </a:p>
          <a:p>
            <a:pPr marL="0" indent="0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刘啟恒 孙景怡 李文婷 付子希 严定乐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邹晓岚 程宇新 周志涛 张茹心 谭紫嫣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徐静怡 邓　喆 毛诗婷 刘　琳 施珊珊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陈志睿 白　洋 朱城锴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徐　奕 郭　唱 蔡均宇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D52AE3-7C76-219B-529E-B4BF87D03659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2983418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62C8D-A225-4062-2533-662FFA993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F0B4411C-1897-EC1A-2F5B-840802DAD44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0E77725-4CE0-0AA8-D114-83BB981386E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0E0FD77-83DF-3C25-7645-ED3EEAB5CF8D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8" name="图片 7" descr="手机屏幕截图&#10;&#10;描述已自动生成">
            <a:extLst>
              <a:ext uri="{FF2B5EF4-FFF2-40B4-BE49-F238E27FC236}">
                <a16:creationId xmlns:a16="http://schemas.microsoft.com/office/drawing/2014/main" id="{94D4B6F5-C1DD-A3AE-8EC0-A03D3E7C3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3" y="1756319"/>
            <a:ext cx="10193173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201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E05E0-C0CF-AF42-EE4A-5285A08DF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0E193A59-85C1-8DC1-E861-F76164D085E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0548CA2-E111-9EA9-9450-E1E5C8ED429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E490A0E-94B4-5B6D-9738-D8D0F0D8698E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8" name="图片 7" descr="一些文字和图片的手机截图&#10;&#10;描述已自动生成">
            <a:extLst>
              <a:ext uri="{FF2B5EF4-FFF2-40B4-BE49-F238E27FC236}">
                <a16:creationId xmlns:a16="http://schemas.microsoft.com/office/drawing/2014/main" id="{4988BBD4-F3E8-FD95-0AB7-F1BFE6EF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54"/>
          <a:stretch/>
        </p:blipFill>
        <p:spPr>
          <a:xfrm>
            <a:off x="930728" y="1820051"/>
            <a:ext cx="10330543" cy="421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120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7EE89-D79F-5D51-9B3C-84CD13400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BDC33D26-125E-B344-1059-3F4F12E9FBA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A53902D-5384-5B2E-F6BF-DDC1DDE9EC5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CE67B-5A84-269D-9588-E6FF7FC906AB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E04AE4B5-28DC-D467-2923-E14BBC343F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7"/>
          <a:stretch/>
        </p:blipFill>
        <p:spPr>
          <a:xfrm>
            <a:off x="955150" y="1818981"/>
            <a:ext cx="10289790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13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30358-E627-953F-4E19-BA5B71DDF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9BD3602-FD07-FBC0-4736-4D9D53AE6FE8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2B4F1DC-697C-6E0E-CFD8-BFF62C9DFF9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495622-F11E-6279-D8E4-FC138D553FFF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10" name="图片 9" descr="手机屏幕截图&#10;&#10;描述已自动生成">
            <a:extLst>
              <a:ext uri="{FF2B5EF4-FFF2-40B4-BE49-F238E27FC236}">
                <a16:creationId xmlns:a16="http://schemas.microsoft.com/office/drawing/2014/main" id="{68F593FA-FA7C-7728-7A50-83268B3BCB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91" b="2256"/>
          <a:stretch/>
        </p:blipFill>
        <p:spPr>
          <a:xfrm>
            <a:off x="888482" y="1823740"/>
            <a:ext cx="10367347" cy="418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22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6C19C7-834F-0648-F297-32DFCAD9C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C09553D-DA8A-AD94-B800-000ACC2B273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1830A72-33BE-BDB6-A0C7-75A075396DD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F2F993F-770D-F834-C69B-73E81D060C81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9FCA72D7-992D-734D-AA49-E73039EAC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29" y="1834333"/>
            <a:ext cx="10326541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36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35E0F-E817-86CF-013B-5493D2727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4FE2F1E-BB85-DBF3-9751-9EC204882470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33865B-A26E-6FC4-7A6C-F48DEA61B550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27459E2-3DD5-8654-E993-927C489CFB0E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538C71-1276-BC6D-1DDF-6B679F31C6FC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E0AB2EB-E528-A4EA-4B57-BBDAD4DEB913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A526A6D-6300-0A98-D90C-5A676EB23D62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34395786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4C367-D0D2-E3D6-687F-617CEC4D4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96617639-C010-5004-AD6F-7BCD5D4C419C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B03C8E-B7BC-1BB6-46CE-E73EB1A25A3F}"/>
              </a:ext>
            </a:extLst>
          </p:cNvPr>
          <p:cNvSpPr txBox="1"/>
          <p:nvPr/>
        </p:nvSpPr>
        <p:spPr>
          <a:xfrm>
            <a:off x="4223657" y="17112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</p:spTree>
    <p:extLst>
      <p:ext uri="{BB962C8B-B14F-4D97-AF65-F5344CB8AC3E}">
        <p14:creationId xmlns:p14="http://schemas.microsoft.com/office/powerpoint/2010/main" val="1705699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7D808-1D6B-A479-B353-4B572FA56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FDBE40C-C1E7-E7CB-A368-AE4084F8C391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323DB72-EE5A-BE04-9316-4AFB446326D4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A850994-944C-4F87-0C88-B4EA77A3C78D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6418C8B-398C-52C1-9A18-36E75238056B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33C373B-3FED-2949-A38A-6A2C2B1FCBA6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26AEEA8-58C9-6D3F-B148-398844C234FB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2426271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690E81E1-B304-BF4D-5BD6-B470F31484E4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C1F29BF-BC1A-7D13-C3A0-D2EDDC796340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0B8BCB1-1B8C-0201-FECE-48BC5134DD3B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396062-F41F-83B2-279A-E21C39474996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3F515B-6D67-86A3-EFDB-62672860A27E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FCF4FBC-5CB1-2456-A09E-1A119AD12302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15205166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4BD50-587A-C970-D630-692B0A7AD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D659552-4946-566C-6AED-CD4F56BC5B15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653375D7-665B-CD1B-6C08-D53619F2044B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26893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5953D-233B-49BB-EC96-5477B31CD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4973461-EEDC-0195-850E-3BFAAC1C7B49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C7EF7B0-8E0B-9900-E93A-E438D1A09E0D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549754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CF564-0715-AFB0-1A73-56AE13694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0A5631E-6B6B-F88E-FEEF-C5C4740B067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B4A530-30BC-40A4-77A2-076FF9FCC821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34069669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AEB7D-9E89-DDFB-9861-697708AAA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EAE7BFB-0367-A391-BF6B-47E397CD561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DB46703-E217-1CC0-256E-09ADE2F2519A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15691302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E693D-A8F7-5BB5-DF9D-867ECE368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C223344-D3F4-C026-F1D9-919CE0D7AA58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4292F59-F974-3C86-223D-CCE8F2C1EEB2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1830044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CA1F8-BA99-E671-67C2-6620674C1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7A5C4D7-2423-1500-D104-BA2ED9801CE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DD553E-26F0-1AEE-5D18-6AF949F3F310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40840170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739DA-D230-37AF-89A8-D3D00AE9E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EC609A22-548B-42B8-5C69-0E9F2E585AB7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F51183F-FCB9-A343-B2A7-CC0477EC33A8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33029631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BCAE2-B907-5562-A3B8-DFC1C00AB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CCD649-20F7-9CFE-59C9-7FBC6C29EA9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1456A4C-1A89-76ED-C6A8-8C715FD61C1E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19897977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57441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片包含 照片, 明亮, 大, 桌子&#10;&#10;描述已自动生成">
            <a:extLst>
              <a:ext uri="{FF2B5EF4-FFF2-40B4-BE49-F238E27FC236}">
                <a16:creationId xmlns:a16="http://schemas.microsoft.com/office/drawing/2014/main" id="{B0475F66-9C6E-9272-B162-BC243303287A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37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14AF405-3331-FDE6-DF93-60BB2ACE3BBF}"/>
              </a:ext>
            </a:extLst>
          </p:cNvPr>
          <p:cNvSpPr txBox="1"/>
          <p:nvPr/>
        </p:nvSpPr>
        <p:spPr>
          <a:xfrm>
            <a:off x="4223657" y="0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B2D1368E-A913-8125-4445-E7C970B5D9A9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8893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C95D4-0C54-7B42-9B90-DA2001144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EA539EEC-BFF5-D9FF-5E5B-04246987359F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C80264-8C63-AC7B-284E-95C6264D6B31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DC1658-5363-7A85-7C9A-F4096AE48BDB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53A6BE-FD4A-6692-363D-285FABB07C4D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1016C05-61E3-C92D-606F-4B259E673E06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A2C5AF-CF51-01D1-91DC-116926529F2D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2940539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1C9082B-B4B9-C65C-77DD-59B19554EDC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40DC24-2035-B4F4-CDF3-E41792FA435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考成绩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特控线以上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　光 龚家浩 李思涵 宋沛衡 严定乐 邹晓岚 罗碧香 方玲玉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王梓杰 邓海瑞 张茹心 刘　响 谭紫嫣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邓　喆 陶凌峰 王　义 毛诗婷 刘　琳 白书贤 蔡　晨 马　俊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黎艾嘉 施珊珊 李辉耀 陈志睿 刘　星 郭　唱 朱城锴 蔡凌康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FB379F-EDE1-A05B-C440-4E50C238B3D8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4010151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E0A9F-1C94-567A-F62B-3FE06AAC9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AD6C66A-6D2E-46AE-66AC-79E27E3464A1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C32CF5A-1002-0B0B-6D4A-19A48CB77D7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考成绩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进步之星　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22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付子希 杨　光 周志涛 王梓杰 张茹心 刘 响 徐静怡 王　义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毛诗婷 彭彦萍 刘　琳 马　俊 黎艾嘉 施珊珊 李辉耀 陈志睿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白　洋 廖雅雯 徐　奕 郭　唱 蔡均宇 朱城锴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86136FE-48FC-10AA-C14B-DBD8614DF0F6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429261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F3116-2E64-73DF-BE6B-7D7101F47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197C6E65-9BCF-40F5-58A1-4A4639A5A492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DFDE6EA-1686-EAFA-546A-19581A7666F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九月段考成绩讲评</a:t>
            </a:r>
            <a:r>
              <a:rPr lang="en-US" altLang="zh-CN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上特控线人数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　光 龚家浩 李思涵 宋沛衡 严定乐 邹晓岚 罗碧香 方玲玉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王梓杰 邓海瑞 张茹心 刘　响 谭紫嫣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徐静怡 邓　喆 陶凌峰 王　义 毛诗婷 刘　琳 唐　俊 白书贤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蔡　晨 黎艾嘉 施珊珊 陈志睿 贺颖浩 白　洋 刘　星 蔡凌康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BF2CE7-21DD-1B84-9853-CE91E245C76B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4232433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9989B-D690-A1B4-7680-3C2054189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7CC867F-E24D-E391-E4AB-A850D5946E0D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3989DD-6DD7-F262-9107-58F8963D359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九月段考成绩讲评</a:t>
            </a:r>
            <a:r>
              <a:rPr lang="en-US" altLang="zh-CN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与八月段考相比进步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23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　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郭先佑 孙景怡 付子希 宋沛衡 严定乐 邹晓岚 罗碧香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张茹心 马彬智 谭紫嫣 徐静怡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邓　喆 陶凌峰 刘　琳 白书贤 蔡　晨 施珊珊 贺颖浩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白　洋 刘星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5D3279-910A-A228-7454-51B5008E4887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897336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D194A-AEE2-3F74-255F-CFB722CCD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BB74D41E-AF85-45AF-A825-2093CDA0D36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716D056-02F6-CD31-B0F6-D1D6A5D2FEC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十月段考成绩讲评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上特控线人数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35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付子希 杨　光 龚家浩 李思涵 宋沛衡 严定乐 邹晓岚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罗碧香 方玲玉 周晓彤 程宇新 周志涛 邓海瑞 张茹心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崔哲灏 刘　响 马彬智 谭紫嫣 邓　喆 陶凌峰 王　义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刘　琳 白书贤 蔡　晨 马　俊 施珊珊 贺颖浩 蔡凌康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A3C234-CC8B-587E-55F4-B307996BB7AD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81967285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301</TotalTime>
  <Words>699</Words>
  <Application>Microsoft Office PowerPoint</Application>
  <PresentationFormat>宽屏</PresentationFormat>
  <Paragraphs>107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5" baseType="lpstr">
      <vt:lpstr>汉仪秦川飞影W</vt:lpstr>
      <vt:lpstr>华文新魏</vt:lpstr>
      <vt:lpstr>华文中宋</vt:lpstr>
      <vt:lpstr>楷体</vt:lpstr>
      <vt:lpstr>Arial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Stanley Joneist</dc:creator>
  <cp:lastModifiedBy>Administrator</cp:lastModifiedBy>
  <cp:revision>17</cp:revision>
  <dcterms:created xsi:type="dcterms:W3CDTF">2024-11-13T05:41:35Z</dcterms:created>
  <dcterms:modified xsi:type="dcterms:W3CDTF">2024-11-14T01:35:43Z</dcterms:modified>
</cp:coreProperties>
</file>

<file path=docProps/thumbnail.jpeg>
</file>